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8" r:id="rId3"/>
    <p:sldId id="257" r:id="rId4"/>
    <p:sldId id="259" r:id="rId5"/>
  </p:sldIdLst>
  <p:sldSz cx="10080625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708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841772"/>
            <a:ext cx="7560469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2701528"/>
            <a:ext cx="7560469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27A6-EEB5-4BBA-BD03-CC92F1682D52}" type="datetimeFigureOut">
              <a:rPr lang="zh-CN" altLang="en-US" smtClean="0"/>
              <a:t>2019/6/6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BC7-BD8C-48A3-B868-B3EFAA562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328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27A6-EEB5-4BBA-BD03-CC92F1682D52}" type="datetimeFigureOut">
              <a:rPr lang="zh-CN" altLang="en-US" smtClean="0"/>
              <a:t>2019/6/6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BC7-BD8C-48A3-B868-B3EFAA562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371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7" y="273844"/>
            <a:ext cx="217363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273844"/>
            <a:ext cx="6394896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27A6-EEB5-4BBA-BD03-CC92F1682D52}" type="datetimeFigureOut">
              <a:rPr lang="zh-CN" altLang="en-US" smtClean="0"/>
              <a:t>2019/6/6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BC7-BD8C-48A3-B868-B3EFAA562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265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27A6-EEB5-4BBA-BD03-CC92F1682D52}" type="datetimeFigureOut">
              <a:rPr lang="zh-CN" altLang="en-US" smtClean="0"/>
              <a:t>2019/6/6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BC7-BD8C-48A3-B868-B3EFAA562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891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3" y="1282304"/>
            <a:ext cx="8694539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3442098"/>
            <a:ext cx="8694539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27A6-EEB5-4BBA-BD03-CC92F1682D52}" type="datetimeFigureOut">
              <a:rPr lang="zh-CN" altLang="en-US" smtClean="0"/>
              <a:t>2019/6/6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BC7-BD8C-48A3-B868-B3EFAA562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97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369219"/>
            <a:ext cx="4284266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369219"/>
            <a:ext cx="4284266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27A6-EEB5-4BBA-BD03-CC92F1682D52}" type="datetimeFigureOut">
              <a:rPr lang="zh-CN" altLang="en-US" smtClean="0"/>
              <a:t>2019/6/6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BC7-BD8C-48A3-B868-B3EFAA562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04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273844"/>
            <a:ext cx="8694539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260872"/>
            <a:ext cx="4264576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1878806"/>
            <a:ext cx="4264576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6" y="1260872"/>
            <a:ext cx="4285579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6" y="1878806"/>
            <a:ext cx="4285579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27A6-EEB5-4BBA-BD03-CC92F1682D52}" type="datetimeFigureOut">
              <a:rPr lang="zh-CN" altLang="en-US" smtClean="0"/>
              <a:t>2019/6/6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BC7-BD8C-48A3-B868-B3EFAA562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840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27A6-EEB5-4BBA-BD03-CC92F1682D52}" type="datetimeFigureOut">
              <a:rPr lang="zh-CN" altLang="en-US" smtClean="0"/>
              <a:t>2019/6/6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BC7-BD8C-48A3-B868-B3EFAA562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2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27A6-EEB5-4BBA-BD03-CC92F1682D52}" type="datetimeFigureOut">
              <a:rPr lang="zh-CN" altLang="en-US" smtClean="0"/>
              <a:t>2019/6/6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BC7-BD8C-48A3-B868-B3EFAA562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171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42900"/>
            <a:ext cx="325126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740569"/>
            <a:ext cx="5103316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543050"/>
            <a:ext cx="325126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27A6-EEB5-4BBA-BD03-CC92F1682D52}" type="datetimeFigureOut">
              <a:rPr lang="zh-CN" altLang="en-US" smtClean="0"/>
              <a:t>2019/6/6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BC7-BD8C-48A3-B868-B3EFAA562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1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42900"/>
            <a:ext cx="325126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740569"/>
            <a:ext cx="5103316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543050"/>
            <a:ext cx="325126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27A6-EEB5-4BBA-BD03-CC92F1682D52}" type="datetimeFigureOut">
              <a:rPr lang="zh-CN" altLang="en-US" smtClean="0"/>
              <a:t>2019/6/6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0BC7-BD8C-48A3-B868-B3EFAA562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952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273844"/>
            <a:ext cx="869453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1369219"/>
            <a:ext cx="8694539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4767263"/>
            <a:ext cx="226814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027A6-EEB5-4BBA-BD03-CC92F1682D52}" type="datetimeFigureOut">
              <a:rPr lang="zh-CN" altLang="en-US" smtClean="0"/>
              <a:t>2019/6/6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4767263"/>
            <a:ext cx="34022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4767263"/>
            <a:ext cx="226814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30BC7-BD8C-48A3-B868-B3EFAA5627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37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29132CB-761B-41F6-AF22-6A0CD730F7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9" t="23249" r="5975"/>
          <a:stretch/>
        </p:blipFill>
        <p:spPr>
          <a:xfrm>
            <a:off x="571073" y="2118797"/>
            <a:ext cx="9097558" cy="2160000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324250F8-89AD-4260-BD98-8522992CA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877152"/>
              </p:ext>
            </p:extLst>
          </p:nvPr>
        </p:nvGraphicFramePr>
        <p:xfrm>
          <a:off x="660234" y="1870217"/>
          <a:ext cx="8912550" cy="25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1255">
                  <a:extLst>
                    <a:ext uri="{9D8B030D-6E8A-4147-A177-3AD203B41FA5}">
                      <a16:colId xmlns:a16="http://schemas.microsoft.com/office/drawing/2014/main" val="4118877929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060107209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116964552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3444410281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494965839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2441602410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561780307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406769609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2634295970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442732891"/>
                    </a:ext>
                  </a:extLst>
                </a:gridCol>
              </a:tblGrid>
              <a:tr h="2282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NC-1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NC-2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NC-3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NC-4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OE-1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OE-2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OE-3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OE-4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OE-5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7793163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0A8F1F69-85EE-4AF3-B884-7212510A1B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786278"/>
              </p:ext>
            </p:extLst>
          </p:nvPr>
        </p:nvGraphicFramePr>
        <p:xfrm>
          <a:off x="193777" y="2168876"/>
          <a:ext cx="377296" cy="19713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7296">
                  <a:extLst>
                    <a:ext uri="{9D8B030D-6E8A-4147-A177-3AD203B41FA5}">
                      <a16:colId xmlns:a16="http://schemas.microsoft.com/office/drawing/2014/main" val="418365135"/>
                    </a:ext>
                  </a:extLst>
                </a:gridCol>
              </a:tblGrid>
              <a:tr h="65710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0h</a:t>
                      </a:r>
                      <a:endParaRPr lang="zh-CN" alt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8849167"/>
                  </a:ext>
                </a:extLst>
              </a:tr>
              <a:tr h="65710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8h</a:t>
                      </a:r>
                      <a:endParaRPr lang="zh-CN" alt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0230822"/>
                  </a:ext>
                </a:extLst>
              </a:tr>
              <a:tr h="65710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24h</a:t>
                      </a:r>
                      <a:endParaRPr lang="zh-CN" alt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3620391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C5790E0E-0300-4333-B98E-C9418A8F185C}"/>
              </a:ext>
            </a:extLst>
          </p:cNvPr>
          <p:cNvSpPr/>
          <p:nvPr/>
        </p:nvSpPr>
        <p:spPr>
          <a:xfrm>
            <a:off x="1848148" y="4527377"/>
            <a:ext cx="6384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Figure S1: Effects of Lv-Drp1 on migration of 95-D lung cancer cells.</a:t>
            </a:r>
          </a:p>
        </p:txBody>
      </p:sp>
    </p:spTree>
    <p:extLst>
      <p:ext uri="{BB962C8B-B14F-4D97-AF65-F5344CB8AC3E}">
        <p14:creationId xmlns:p14="http://schemas.microsoft.com/office/powerpoint/2010/main" val="657716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A6DD08D-B90B-430A-BEFB-72990B4A4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706" r="6556"/>
          <a:stretch/>
        </p:blipFill>
        <p:spPr>
          <a:xfrm>
            <a:off x="558045" y="2199513"/>
            <a:ext cx="8916688" cy="2124000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7CCC4E05-B4EE-4BE4-A1AB-2C43A1A86E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6018"/>
              </p:ext>
            </p:extLst>
          </p:nvPr>
        </p:nvGraphicFramePr>
        <p:xfrm>
          <a:off x="571326" y="1935913"/>
          <a:ext cx="8912550" cy="25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1255">
                  <a:extLst>
                    <a:ext uri="{9D8B030D-6E8A-4147-A177-3AD203B41FA5}">
                      <a16:colId xmlns:a16="http://schemas.microsoft.com/office/drawing/2014/main" val="4118877929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060107209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116964552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3444410281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494965839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2441602410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561780307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406769609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2634295970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442732891"/>
                    </a:ext>
                  </a:extLst>
                </a:gridCol>
              </a:tblGrid>
              <a:tr h="2282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NC-1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NC-2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NC-3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NC-4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OE-1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OE-2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OE-3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OE-4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OE-5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7793163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71E361FB-9232-462B-85AA-7AB244E1B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125684"/>
              </p:ext>
            </p:extLst>
          </p:nvPr>
        </p:nvGraphicFramePr>
        <p:xfrm>
          <a:off x="193777" y="2168876"/>
          <a:ext cx="377296" cy="19713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7296">
                  <a:extLst>
                    <a:ext uri="{9D8B030D-6E8A-4147-A177-3AD203B41FA5}">
                      <a16:colId xmlns:a16="http://schemas.microsoft.com/office/drawing/2014/main" val="418365135"/>
                    </a:ext>
                  </a:extLst>
                </a:gridCol>
              </a:tblGrid>
              <a:tr h="65710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0h</a:t>
                      </a:r>
                      <a:endParaRPr lang="zh-CN" alt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8849167"/>
                  </a:ext>
                </a:extLst>
              </a:tr>
              <a:tr h="65710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8h</a:t>
                      </a:r>
                      <a:endParaRPr lang="zh-CN" alt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0230822"/>
                  </a:ext>
                </a:extLst>
              </a:tr>
              <a:tr h="65710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24h</a:t>
                      </a:r>
                      <a:endParaRPr lang="zh-CN" alt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3620391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48C236DF-B527-4030-9AD0-525579A3F7CB}"/>
              </a:ext>
            </a:extLst>
          </p:cNvPr>
          <p:cNvSpPr/>
          <p:nvPr/>
        </p:nvSpPr>
        <p:spPr>
          <a:xfrm>
            <a:off x="1519116" y="4552172"/>
            <a:ext cx="7042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Figure S2: Effects of Lv-shDrp1 on migration of of A549 lung cancer cells.</a:t>
            </a:r>
          </a:p>
        </p:txBody>
      </p:sp>
    </p:spTree>
    <p:extLst>
      <p:ext uri="{BB962C8B-B14F-4D97-AF65-F5344CB8AC3E}">
        <p14:creationId xmlns:p14="http://schemas.microsoft.com/office/powerpoint/2010/main" val="53058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照片&#10;&#10;已生成高可信度的说明">
            <a:extLst>
              <a:ext uri="{FF2B5EF4-FFF2-40B4-BE49-F238E27FC236}">
                <a16:creationId xmlns:a16="http://schemas.microsoft.com/office/drawing/2014/main" id="{8AAD7E60-9C00-4ADC-BAE4-F7F7FFDD1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" t="3920"/>
          <a:stretch/>
        </p:blipFill>
        <p:spPr>
          <a:xfrm>
            <a:off x="641877" y="2200046"/>
            <a:ext cx="9004179" cy="2045797"/>
          </a:xfrm>
          <a:prstGeom prst="rect">
            <a:avLst/>
          </a:prstGeom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BEF2412-8170-41BC-A5B7-F4CA61165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13964"/>
              </p:ext>
            </p:extLst>
          </p:nvPr>
        </p:nvGraphicFramePr>
        <p:xfrm>
          <a:off x="680478" y="1955921"/>
          <a:ext cx="8912550" cy="25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1255">
                  <a:extLst>
                    <a:ext uri="{9D8B030D-6E8A-4147-A177-3AD203B41FA5}">
                      <a16:colId xmlns:a16="http://schemas.microsoft.com/office/drawing/2014/main" val="4118877929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060107209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116964552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3444410281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494965839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2441602410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561780307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406769609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2634295970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442732891"/>
                    </a:ext>
                  </a:extLst>
                </a:gridCol>
              </a:tblGrid>
              <a:tr h="2282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NC-1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NC-2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NC-3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NC-4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KD-1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KD-2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KD-3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KD-4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KD-5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7793163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DE2E2AC-9DAE-453E-B806-CA40CB444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725609"/>
              </p:ext>
            </p:extLst>
          </p:nvPr>
        </p:nvGraphicFramePr>
        <p:xfrm>
          <a:off x="726544" y="2202299"/>
          <a:ext cx="694267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267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37.68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F4153D3A-6703-4BD6-AD8F-5525DBA25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207985"/>
              </p:ext>
            </p:extLst>
          </p:nvPr>
        </p:nvGraphicFramePr>
        <p:xfrm>
          <a:off x="1615543" y="2202299"/>
          <a:ext cx="740836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836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39.86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7B9C75E9-E0BF-4051-A9FA-A26B09B2E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909146"/>
              </p:ext>
            </p:extLst>
          </p:nvPr>
        </p:nvGraphicFramePr>
        <p:xfrm>
          <a:off x="2537532" y="2202299"/>
          <a:ext cx="700539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539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38.07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325D7E3A-66BB-4903-9111-80323C1AA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440165"/>
              </p:ext>
            </p:extLst>
          </p:nvPr>
        </p:nvGraphicFramePr>
        <p:xfrm>
          <a:off x="3458135" y="2202299"/>
          <a:ext cx="690543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543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37.04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6BD239F5-4701-48D3-8EBB-F877FEF01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392228"/>
              </p:ext>
            </p:extLst>
          </p:nvPr>
        </p:nvGraphicFramePr>
        <p:xfrm>
          <a:off x="4281475" y="2202299"/>
          <a:ext cx="800573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573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42.35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7CB0F918-1DCA-40D9-815D-118AD30725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957530"/>
              </p:ext>
            </p:extLst>
          </p:nvPr>
        </p:nvGraphicFramePr>
        <p:xfrm>
          <a:off x="5218640" y="2202299"/>
          <a:ext cx="739867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867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39.75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BD070A16-3138-4D6F-A8B8-DD64E054B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593286"/>
              </p:ext>
            </p:extLst>
          </p:nvPr>
        </p:nvGraphicFramePr>
        <p:xfrm>
          <a:off x="6083715" y="2202299"/>
          <a:ext cx="800575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575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43.07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0F8C3305-93CE-4DC7-9238-8EAF0F207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087195"/>
              </p:ext>
            </p:extLst>
          </p:nvPr>
        </p:nvGraphicFramePr>
        <p:xfrm>
          <a:off x="7001909" y="2202299"/>
          <a:ext cx="766426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426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41.11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32159474-C0F6-4E14-8D99-B36CA86A9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362330"/>
              </p:ext>
            </p:extLst>
          </p:nvPr>
        </p:nvGraphicFramePr>
        <p:xfrm>
          <a:off x="7885956" y="2202299"/>
          <a:ext cx="766427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427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41.07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AA908BFC-F7F4-48A3-B226-7BB45966FC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368811"/>
              </p:ext>
            </p:extLst>
          </p:nvPr>
        </p:nvGraphicFramePr>
        <p:xfrm>
          <a:off x="8777590" y="2202299"/>
          <a:ext cx="800574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574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42.99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18955802-0655-4609-A352-9AA14C3DD7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230812"/>
              </p:ext>
            </p:extLst>
          </p:nvPr>
        </p:nvGraphicFramePr>
        <p:xfrm>
          <a:off x="752793" y="2899943"/>
          <a:ext cx="609599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599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32.83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892E5562-790B-4F23-84DF-D65309000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321870"/>
              </p:ext>
            </p:extLst>
          </p:nvPr>
        </p:nvGraphicFramePr>
        <p:xfrm>
          <a:off x="1690900" y="2899943"/>
          <a:ext cx="585893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893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31.8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FA0BC714-9C27-4FBE-A155-333C5A6DBE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396237"/>
              </p:ext>
            </p:extLst>
          </p:nvPr>
        </p:nvGraphicFramePr>
        <p:xfrm>
          <a:off x="2557886" y="2899943"/>
          <a:ext cx="602826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826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32.51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587873A2-AE62-4E35-8DF3-F3A19F140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689026"/>
              </p:ext>
            </p:extLst>
          </p:nvPr>
        </p:nvGraphicFramePr>
        <p:xfrm>
          <a:off x="3499380" y="2899943"/>
          <a:ext cx="555413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413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29.41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D2D24636-7795-4C17-91E6-3CF70E983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729670"/>
              </p:ext>
            </p:extLst>
          </p:nvPr>
        </p:nvGraphicFramePr>
        <p:xfrm>
          <a:off x="4400232" y="2899943"/>
          <a:ext cx="609600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33.69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0317D5A9-59D3-4425-9949-518690557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752138"/>
              </p:ext>
            </p:extLst>
          </p:nvPr>
        </p:nvGraphicFramePr>
        <p:xfrm>
          <a:off x="5250286" y="2899943"/>
          <a:ext cx="592666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666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31.87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807DF645-F5A9-476F-9989-CEA2FAF60F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842133"/>
              </p:ext>
            </p:extLst>
          </p:nvPr>
        </p:nvGraphicFramePr>
        <p:xfrm>
          <a:off x="6188393" y="2899943"/>
          <a:ext cx="633307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307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34.58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CE98D7EF-7949-4AD3-AC39-ED809BD131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506237"/>
              </p:ext>
            </p:extLst>
          </p:nvPr>
        </p:nvGraphicFramePr>
        <p:xfrm>
          <a:off x="7028287" y="2899943"/>
          <a:ext cx="640078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78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34.58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0" name="表格 29">
            <a:extLst>
              <a:ext uri="{FF2B5EF4-FFF2-40B4-BE49-F238E27FC236}">
                <a16:creationId xmlns:a16="http://schemas.microsoft.com/office/drawing/2014/main" id="{2F9376EC-8D51-45F7-BEF1-B67A58699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721421"/>
              </p:ext>
            </p:extLst>
          </p:nvPr>
        </p:nvGraphicFramePr>
        <p:xfrm>
          <a:off x="7976553" y="2899943"/>
          <a:ext cx="616372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372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33.23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1" name="表格 30">
            <a:extLst>
              <a:ext uri="{FF2B5EF4-FFF2-40B4-BE49-F238E27FC236}">
                <a16:creationId xmlns:a16="http://schemas.microsoft.com/office/drawing/2014/main" id="{F67D5437-17C4-4968-BAEB-1CCEEA2284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729420"/>
              </p:ext>
            </p:extLst>
          </p:nvPr>
        </p:nvGraphicFramePr>
        <p:xfrm>
          <a:off x="8863860" y="2899943"/>
          <a:ext cx="596052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052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32.69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2" name="表格 31">
            <a:extLst>
              <a:ext uri="{FF2B5EF4-FFF2-40B4-BE49-F238E27FC236}">
                <a16:creationId xmlns:a16="http://schemas.microsoft.com/office/drawing/2014/main" id="{DF041C96-3A47-48A2-A20D-D0F8E8AB2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450188"/>
              </p:ext>
            </p:extLst>
          </p:nvPr>
        </p:nvGraphicFramePr>
        <p:xfrm>
          <a:off x="834074" y="3575033"/>
          <a:ext cx="355599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599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chemeClr val="tx1"/>
                          </a:solidFill>
                        </a:rPr>
                        <a:t>19.11</a:t>
                      </a:r>
                      <a:endParaRPr lang="zh-CN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C5EA9B9D-D7FD-4ADB-AE02-0CA6273CCE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422191"/>
              </p:ext>
            </p:extLst>
          </p:nvPr>
        </p:nvGraphicFramePr>
        <p:xfrm>
          <a:off x="1751861" y="3575033"/>
          <a:ext cx="328505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505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chemeClr val="tx1"/>
                          </a:solidFill>
                        </a:rPr>
                        <a:t>17.54</a:t>
                      </a:r>
                      <a:endParaRPr lang="zh-CN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4F37E541-D4D0-45E0-BBCB-455CD8FE0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403596"/>
              </p:ext>
            </p:extLst>
          </p:nvPr>
        </p:nvGraphicFramePr>
        <p:xfrm>
          <a:off x="2673034" y="3575033"/>
          <a:ext cx="348825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825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chemeClr val="tx1"/>
                          </a:solidFill>
                        </a:rPr>
                        <a:t>18.79</a:t>
                      </a:r>
                      <a:endParaRPr lang="zh-CN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5" name="表格 34">
            <a:extLst>
              <a:ext uri="{FF2B5EF4-FFF2-40B4-BE49-F238E27FC236}">
                <a16:creationId xmlns:a16="http://schemas.microsoft.com/office/drawing/2014/main" id="{9E788683-FB19-4612-AC8A-9F3D7AB93A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753419"/>
              </p:ext>
            </p:extLst>
          </p:nvPr>
        </p:nvGraphicFramePr>
        <p:xfrm>
          <a:off x="3665327" y="3575033"/>
          <a:ext cx="260773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773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14.08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6" name="表格 35">
            <a:extLst>
              <a:ext uri="{FF2B5EF4-FFF2-40B4-BE49-F238E27FC236}">
                <a16:creationId xmlns:a16="http://schemas.microsoft.com/office/drawing/2014/main" id="{749E29ED-E26D-4292-8952-E6EDB80A75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410590"/>
              </p:ext>
            </p:extLst>
          </p:nvPr>
        </p:nvGraphicFramePr>
        <p:xfrm>
          <a:off x="4498446" y="3575033"/>
          <a:ext cx="379307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307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20.0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7" name="表格 36">
            <a:extLst>
              <a:ext uri="{FF2B5EF4-FFF2-40B4-BE49-F238E27FC236}">
                <a16:creationId xmlns:a16="http://schemas.microsoft.com/office/drawing/2014/main" id="{11251FCD-DE91-4945-B8F4-49E2C46DF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114169"/>
              </p:ext>
            </p:extLst>
          </p:nvPr>
        </p:nvGraphicFramePr>
        <p:xfrm>
          <a:off x="5558473" y="3575033"/>
          <a:ext cx="267546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546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14.83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8" name="表格 37">
            <a:extLst>
              <a:ext uri="{FF2B5EF4-FFF2-40B4-BE49-F238E27FC236}">
                <a16:creationId xmlns:a16="http://schemas.microsoft.com/office/drawing/2014/main" id="{AA1C9090-F080-4C5C-89FF-477597783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754622"/>
              </p:ext>
            </p:extLst>
          </p:nvPr>
        </p:nvGraphicFramePr>
        <p:xfrm>
          <a:off x="6279833" y="3575033"/>
          <a:ext cx="338666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666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18.79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FBD8E6E0-220C-4971-B195-AB0094DE4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493963"/>
              </p:ext>
            </p:extLst>
          </p:nvPr>
        </p:nvGraphicFramePr>
        <p:xfrm>
          <a:off x="7133273" y="3575033"/>
          <a:ext cx="250613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613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14.58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40" name="表格 39">
            <a:extLst>
              <a:ext uri="{FF2B5EF4-FFF2-40B4-BE49-F238E27FC236}">
                <a16:creationId xmlns:a16="http://schemas.microsoft.com/office/drawing/2014/main" id="{D58CBB23-091B-4C5C-9C09-E4C1D12C2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982350"/>
              </p:ext>
            </p:extLst>
          </p:nvPr>
        </p:nvGraphicFramePr>
        <p:xfrm>
          <a:off x="8142499" y="3575033"/>
          <a:ext cx="328506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506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17.83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41" name="表格 40">
            <a:extLst>
              <a:ext uri="{FF2B5EF4-FFF2-40B4-BE49-F238E27FC236}">
                <a16:creationId xmlns:a16="http://schemas.microsoft.com/office/drawing/2014/main" id="{E9AC6B59-7DD1-4D22-BFA3-F6D5699CE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318696"/>
              </p:ext>
            </p:extLst>
          </p:nvPr>
        </p:nvGraphicFramePr>
        <p:xfrm>
          <a:off x="9026419" y="3575033"/>
          <a:ext cx="325120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120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17.9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7C57E86B-D2D9-4538-8685-999D4619A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125684"/>
              </p:ext>
            </p:extLst>
          </p:nvPr>
        </p:nvGraphicFramePr>
        <p:xfrm>
          <a:off x="193777" y="2168876"/>
          <a:ext cx="377296" cy="19713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7296">
                  <a:extLst>
                    <a:ext uri="{9D8B030D-6E8A-4147-A177-3AD203B41FA5}">
                      <a16:colId xmlns:a16="http://schemas.microsoft.com/office/drawing/2014/main" val="418365135"/>
                    </a:ext>
                  </a:extLst>
                </a:gridCol>
              </a:tblGrid>
              <a:tr h="65710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0h</a:t>
                      </a:r>
                      <a:endParaRPr lang="zh-CN" alt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8849167"/>
                  </a:ext>
                </a:extLst>
              </a:tr>
              <a:tr h="65710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8h</a:t>
                      </a:r>
                      <a:endParaRPr lang="zh-CN" alt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0230822"/>
                  </a:ext>
                </a:extLst>
              </a:tr>
              <a:tr h="65710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24h</a:t>
                      </a:r>
                      <a:endParaRPr lang="zh-CN" alt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3620391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59E0B642-998A-416C-9662-CFDA417A1938}"/>
              </a:ext>
            </a:extLst>
          </p:cNvPr>
          <p:cNvSpPr/>
          <p:nvPr/>
        </p:nvSpPr>
        <p:spPr>
          <a:xfrm>
            <a:off x="1848094" y="4574917"/>
            <a:ext cx="6384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Figure S3: Effects of Lv-Drp1 on migration of 95D lung cancer cells.</a:t>
            </a:r>
          </a:p>
        </p:txBody>
      </p:sp>
    </p:spTree>
    <p:extLst>
      <p:ext uri="{BB962C8B-B14F-4D97-AF65-F5344CB8AC3E}">
        <p14:creationId xmlns:p14="http://schemas.microsoft.com/office/powerpoint/2010/main" val="191467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照片, 不同&#10;&#10;已生成极高可信度的说明">
            <a:extLst>
              <a:ext uri="{FF2B5EF4-FFF2-40B4-BE49-F238E27FC236}">
                <a16:creationId xmlns:a16="http://schemas.microsoft.com/office/drawing/2014/main" id="{7DFC6136-4414-427F-B591-3703D94BF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8" t="4275"/>
          <a:stretch/>
        </p:blipFill>
        <p:spPr>
          <a:xfrm>
            <a:off x="595115" y="2218633"/>
            <a:ext cx="8995906" cy="2038214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29467363-27D7-4856-B1FA-7AF3A2B50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531891"/>
              </p:ext>
            </p:extLst>
          </p:nvPr>
        </p:nvGraphicFramePr>
        <p:xfrm>
          <a:off x="625444" y="1998253"/>
          <a:ext cx="8912550" cy="25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1255">
                  <a:extLst>
                    <a:ext uri="{9D8B030D-6E8A-4147-A177-3AD203B41FA5}">
                      <a16:colId xmlns:a16="http://schemas.microsoft.com/office/drawing/2014/main" val="4118877929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060107209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116964552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3444410281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494965839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2441602410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561780307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406769609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2634295970"/>
                    </a:ext>
                  </a:extLst>
                </a:gridCol>
                <a:gridCol w="891255">
                  <a:extLst>
                    <a:ext uri="{9D8B030D-6E8A-4147-A177-3AD203B41FA5}">
                      <a16:colId xmlns:a16="http://schemas.microsoft.com/office/drawing/2014/main" val="1442732891"/>
                    </a:ext>
                  </a:extLst>
                </a:gridCol>
              </a:tblGrid>
              <a:tr h="2282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NC-1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NC-2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NC-3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NC-4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NC-5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KD-1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KD-2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KD-3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KD-4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KD-5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779316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8AE59800-7912-46C5-A773-9D9CD39EB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913223"/>
              </p:ext>
            </p:extLst>
          </p:nvPr>
        </p:nvGraphicFramePr>
        <p:xfrm>
          <a:off x="701143" y="2236372"/>
          <a:ext cx="650239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239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35.29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08719A9F-2A55-4C4A-995A-7AA50037F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390103"/>
              </p:ext>
            </p:extLst>
          </p:nvPr>
        </p:nvGraphicFramePr>
        <p:xfrm>
          <a:off x="1635865" y="2236372"/>
          <a:ext cx="524931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931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28.91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608F61B2-8D9A-4154-8F78-5A444104B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616610"/>
              </p:ext>
            </p:extLst>
          </p:nvPr>
        </p:nvGraphicFramePr>
        <p:xfrm>
          <a:off x="2516395" y="2236372"/>
          <a:ext cx="609600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33.37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3A33315C-BCE7-4C0E-A5F5-F299E9B03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352699"/>
              </p:ext>
            </p:extLst>
          </p:nvPr>
        </p:nvGraphicFramePr>
        <p:xfrm>
          <a:off x="3444343" y="2236372"/>
          <a:ext cx="579119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119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30.84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D5EE27F3-EC33-4859-A4D2-9090C96C44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647821"/>
              </p:ext>
            </p:extLst>
          </p:nvPr>
        </p:nvGraphicFramePr>
        <p:xfrm>
          <a:off x="4375675" y="2236372"/>
          <a:ext cx="565574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574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30.84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10911B33-06F6-4D8C-B490-CF0EE93887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298106"/>
              </p:ext>
            </p:extLst>
          </p:nvPr>
        </p:nvGraphicFramePr>
        <p:xfrm>
          <a:off x="5242663" y="2236372"/>
          <a:ext cx="592666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666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31.23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49DC7FD8-8560-4E5F-82B1-D9FC9C102B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964622"/>
              </p:ext>
            </p:extLst>
          </p:nvPr>
        </p:nvGraphicFramePr>
        <p:xfrm>
          <a:off x="6167222" y="2236372"/>
          <a:ext cx="568960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31.27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6D91CCA9-8AD2-4E37-84D0-CF349F986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621164"/>
              </p:ext>
            </p:extLst>
          </p:nvPr>
        </p:nvGraphicFramePr>
        <p:xfrm>
          <a:off x="7030822" y="2236372"/>
          <a:ext cx="568960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30.55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D53EBBE1-BFB4-45AF-90A9-5AC1C7F6D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754444"/>
              </p:ext>
            </p:extLst>
          </p:nvPr>
        </p:nvGraphicFramePr>
        <p:xfrm>
          <a:off x="7918130" y="2236372"/>
          <a:ext cx="589279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279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32.44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0FBF2504-ECB6-42FF-8A1D-63757E832C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691935"/>
              </p:ext>
            </p:extLst>
          </p:nvPr>
        </p:nvGraphicFramePr>
        <p:xfrm>
          <a:off x="8798663" y="2236372"/>
          <a:ext cx="585892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892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31.66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57A7BB0C-692D-4887-8B7D-DDF1CA6AB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887240"/>
              </p:ext>
            </p:extLst>
          </p:nvPr>
        </p:nvGraphicFramePr>
        <p:xfrm>
          <a:off x="748556" y="2911465"/>
          <a:ext cx="491067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067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26.42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7F89E41F-3F4B-4CAE-88F7-C958A85D0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087966"/>
              </p:ext>
            </p:extLst>
          </p:nvPr>
        </p:nvGraphicFramePr>
        <p:xfrm>
          <a:off x="1784877" y="2911465"/>
          <a:ext cx="392853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853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21.39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24DDB5E1-1A39-4902-BFAF-6ABAD0E83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402470"/>
              </p:ext>
            </p:extLst>
          </p:nvPr>
        </p:nvGraphicFramePr>
        <p:xfrm>
          <a:off x="2587516" y="2911465"/>
          <a:ext cx="460586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586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25.17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0D77363D-FD94-4F63-AE7F-AEF6D1E63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457005"/>
              </p:ext>
            </p:extLst>
          </p:nvPr>
        </p:nvGraphicFramePr>
        <p:xfrm>
          <a:off x="3512075" y="2911465"/>
          <a:ext cx="416560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560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23.24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C04BDAFF-10FF-41FF-B56C-388A4D2CB3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246799"/>
              </p:ext>
            </p:extLst>
          </p:nvPr>
        </p:nvGraphicFramePr>
        <p:xfrm>
          <a:off x="4402767" y="2911465"/>
          <a:ext cx="406402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2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22.0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1B1F9E75-930F-4764-9FBF-639B84CB4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106519"/>
              </p:ext>
            </p:extLst>
          </p:nvPr>
        </p:nvGraphicFramePr>
        <p:xfrm>
          <a:off x="5252823" y="2911465"/>
          <a:ext cx="443652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652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23.89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E2F6B1B2-C450-4187-ADB0-164851940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179847"/>
              </p:ext>
            </p:extLst>
          </p:nvPr>
        </p:nvGraphicFramePr>
        <p:xfrm>
          <a:off x="6143517" y="2911465"/>
          <a:ext cx="436879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879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23.32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160ED8F5-5F4B-4608-AED6-974969F9E8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458886"/>
              </p:ext>
            </p:extLst>
          </p:nvPr>
        </p:nvGraphicFramePr>
        <p:xfrm>
          <a:off x="7105331" y="2911465"/>
          <a:ext cx="416559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559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22.6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0" name="表格 29">
            <a:extLst>
              <a:ext uri="{FF2B5EF4-FFF2-40B4-BE49-F238E27FC236}">
                <a16:creationId xmlns:a16="http://schemas.microsoft.com/office/drawing/2014/main" id="{9F3BE608-9C71-47D4-BA50-705C6C4FF2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15920"/>
              </p:ext>
            </p:extLst>
          </p:nvPr>
        </p:nvGraphicFramePr>
        <p:xfrm>
          <a:off x="8023116" y="2911465"/>
          <a:ext cx="443653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653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23.89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1" name="表格 30">
            <a:extLst>
              <a:ext uri="{FF2B5EF4-FFF2-40B4-BE49-F238E27FC236}">
                <a16:creationId xmlns:a16="http://schemas.microsoft.com/office/drawing/2014/main" id="{C67F839B-69A3-4F41-B26F-4D20772CA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751826"/>
              </p:ext>
            </p:extLst>
          </p:nvPr>
        </p:nvGraphicFramePr>
        <p:xfrm>
          <a:off x="8910423" y="2911465"/>
          <a:ext cx="453812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812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24.56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2" name="表格 31">
            <a:extLst>
              <a:ext uri="{FF2B5EF4-FFF2-40B4-BE49-F238E27FC236}">
                <a16:creationId xmlns:a16="http://schemas.microsoft.com/office/drawing/2014/main" id="{22FBB0B3-BDD1-47CD-8E6C-3264F1BC9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788606"/>
              </p:ext>
            </p:extLst>
          </p:nvPr>
        </p:nvGraphicFramePr>
        <p:xfrm>
          <a:off x="839997" y="3587543"/>
          <a:ext cx="365759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59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chemeClr val="tx1"/>
                          </a:solidFill>
                        </a:rPr>
                        <a:t>20.11</a:t>
                      </a:r>
                      <a:endParaRPr lang="zh-CN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884286EB-AFE5-4184-913F-178A129CF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78893"/>
              </p:ext>
            </p:extLst>
          </p:nvPr>
        </p:nvGraphicFramePr>
        <p:xfrm>
          <a:off x="1839063" y="3587543"/>
          <a:ext cx="247227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27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chemeClr val="tx1"/>
                          </a:solidFill>
                        </a:rPr>
                        <a:t>13.87</a:t>
                      </a:r>
                      <a:endParaRPr lang="zh-CN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E53DE13A-BEB3-4B78-A9F5-74C3DAC98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63515"/>
              </p:ext>
            </p:extLst>
          </p:nvPr>
        </p:nvGraphicFramePr>
        <p:xfrm>
          <a:off x="2675570" y="3587543"/>
          <a:ext cx="281093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093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solidFill>
                            <a:schemeClr val="tx1"/>
                          </a:solidFill>
                        </a:rPr>
                        <a:t>15.76</a:t>
                      </a:r>
                      <a:endParaRPr lang="zh-CN" alt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5" name="表格 34">
            <a:extLst>
              <a:ext uri="{FF2B5EF4-FFF2-40B4-BE49-F238E27FC236}">
                <a16:creationId xmlns:a16="http://schemas.microsoft.com/office/drawing/2014/main" id="{F9B45B5C-D16D-43EC-B2B4-A235752FA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262274"/>
              </p:ext>
            </p:extLst>
          </p:nvPr>
        </p:nvGraphicFramePr>
        <p:xfrm>
          <a:off x="3600125" y="3587543"/>
          <a:ext cx="274325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5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15.15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6" name="表格 35">
            <a:extLst>
              <a:ext uri="{FF2B5EF4-FFF2-40B4-BE49-F238E27FC236}">
                <a16:creationId xmlns:a16="http://schemas.microsoft.com/office/drawing/2014/main" id="{7B6A1C98-4616-4FB5-AC0F-F433485B9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466657"/>
              </p:ext>
            </p:extLst>
          </p:nvPr>
        </p:nvGraphicFramePr>
        <p:xfrm>
          <a:off x="4517915" y="3587543"/>
          <a:ext cx="240454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454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12.58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7" name="表格 36">
            <a:extLst>
              <a:ext uri="{FF2B5EF4-FFF2-40B4-BE49-F238E27FC236}">
                <a16:creationId xmlns:a16="http://schemas.microsoft.com/office/drawing/2014/main" id="{3A74E187-A29F-4A7B-921C-7FC86BDC2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254002"/>
              </p:ext>
            </p:extLst>
          </p:nvPr>
        </p:nvGraphicFramePr>
        <p:xfrm>
          <a:off x="5269756" y="3587543"/>
          <a:ext cx="396239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39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20.78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8" name="表格 37">
            <a:extLst>
              <a:ext uri="{FF2B5EF4-FFF2-40B4-BE49-F238E27FC236}">
                <a16:creationId xmlns:a16="http://schemas.microsoft.com/office/drawing/2014/main" id="{5723550A-D6C3-43D3-8AAA-494EDCB25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198387"/>
              </p:ext>
            </p:extLst>
          </p:nvPr>
        </p:nvGraphicFramePr>
        <p:xfrm>
          <a:off x="6258663" y="3587543"/>
          <a:ext cx="369147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47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20.14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02135160-8D48-4A5F-A290-55E831C3C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26898"/>
              </p:ext>
            </p:extLst>
          </p:nvPr>
        </p:nvGraphicFramePr>
        <p:xfrm>
          <a:off x="7081623" y="3587543"/>
          <a:ext cx="369146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46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19.5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40" name="表格 39">
            <a:extLst>
              <a:ext uri="{FF2B5EF4-FFF2-40B4-BE49-F238E27FC236}">
                <a16:creationId xmlns:a16="http://schemas.microsoft.com/office/drawing/2014/main" id="{BB67C8A9-40FD-44E0-90AE-1228898476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91957"/>
              </p:ext>
            </p:extLst>
          </p:nvPr>
        </p:nvGraphicFramePr>
        <p:xfrm>
          <a:off x="8033276" y="3587543"/>
          <a:ext cx="331893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893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18.25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41" name="表格 40">
            <a:extLst>
              <a:ext uri="{FF2B5EF4-FFF2-40B4-BE49-F238E27FC236}">
                <a16:creationId xmlns:a16="http://schemas.microsoft.com/office/drawing/2014/main" id="{EA7BECA1-665F-4D84-8EE6-AA0B2FEA1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017960"/>
              </p:ext>
            </p:extLst>
          </p:nvPr>
        </p:nvGraphicFramePr>
        <p:xfrm>
          <a:off x="8923970" y="3587543"/>
          <a:ext cx="352213" cy="64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213">
                  <a:extLst>
                    <a:ext uri="{9D8B030D-6E8A-4147-A177-3AD203B41FA5}">
                      <a16:colId xmlns:a16="http://schemas.microsoft.com/office/drawing/2014/main" val="794532570"/>
                    </a:ext>
                  </a:extLst>
                </a:gridCol>
              </a:tblGrid>
              <a:tr h="6467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700" dirty="0">
                          <a:solidFill>
                            <a:schemeClr val="tx1"/>
                          </a:solidFill>
                        </a:rPr>
                        <a:t>20.78</a:t>
                      </a:r>
                      <a:endParaRPr lang="zh-CN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36356"/>
                  </a:ext>
                </a:extLst>
              </a:tr>
            </a:tbl>
          </a:graphicData>
        </a:graphic>
      </p:graphicFrame>
      <p:graphicFrame>
        <p:nvGraphicFramePr>
          <p:cNvPr id="43" name="表格 42">
            <a:extLst>
              <a:ext uri="{FF2B5EF4-FFF2-40B4-BE49-F238E27FC236}">
                <a16:creationId xmlns:a16="http://schemas.microsoft.com/office/drawing/2014/main" id="{5347527A-7CE9-4544-84D2-769EC05387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125684"/>
              </p:ext>
            </p:extLst>
          </p:nvPr>
        </p:nvGraphicFramePr>
        <p:xfrm>
          <a:off x="193777" y="2168876"/>
          <a:ext cx="377296" cy="19713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7296">
                  <a:extLst>
                    <a:ext uri="{9D8B030D-6E8A-4147-A177-3AD203B41FA5}">
                      <a16:colId xmlns:a16="http://schemas.microsoft.com/office/drawing/2014/main" val="418365135"/>
                    </a:ext>
                  </a:extLst>
                </a:gridCol>
              </a:tblGrid>
              <a:tr h="65710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0h</a:t>
                      </a:r>
                      <a:endParaRPr lang="zh-CN" alt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8849167"/>
                  </a:ext>
                </a:extLst>
              </a:tr>
              <a:tr h="65710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8h</a:t>
                      </a:r>
                      <a:endParaRPr lang="zh-CN" alt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0230822"/>
                  </a:ext>
                </a:extLst>
              </a:tr>
              <a:tr h="65710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24h</a:t>
                      </a:r>
                      <a:endParaRPr lang="zh-CN" altLang="en-US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3620391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43B4EE5F-89E7-439F-B330-25AA0DE7DD0A}"/>
              </a:ext>
            </a:extLst>
          </p:cNvPr>
          <p:cNvSpPr/>
          <p:nvPr/>
        </p:nvSpPr>
        <p:spPr>
          <a:xfrm>
            <a:off x="1716246" y="4591955"/>
            <a:ext cx="6648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Figure S4: Effects of Lv-shDrp1 on migration of A549 lung cancer cells.</a:t>
            </a:r>
          </a:p>
        </p:txBody>
      </p:sp>
    </p:spTree>
    <p:extLst>
      <p:ext uri="{BB962C8B-B14F-4D97-AF65-F5344CB8AC3E}">
        <p14:creationId xmlns:p14="http://schemas.microsoft.com/office/powerpoint/2010/main" val="317232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497</TotalTime>
  <Words>190</Words>
  <Application>Microsoft Office PowerPoint</Application>
  <PresentationFormat>自定义</PresentationFormat>
  <Paragraphs>116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1" baseType="lpstr">
      <vt:lpstr>等线</vt:lpstr>
      <vt:lpstr>等线 Light</vt:lpstr>
      <vt:lpstr>Arial</vt:lpstr>
      <vt:lpstr>Calibri</vt:lpstr>
      <vt:lpstr>Calibri Light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Cheng-Bo HAN</dc:creator>
  <cp:lastModifiedBy>HCB</cp:lastModifiedBy>
  <cp:revision>40</cp:revision>
  <dcterms:created xsi:type="dcterms:W3CDTF">2018-11-28T09:01:22Z</dcterms:created>
  <dcterms:modified xsi:type="dcterms:W3CDTF">2019-06-06T13:37:46Z</dcterms:modified>
</cp:coreProperties>
</file>